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295" r:id="rId45"/>
    <p:sldId id="274" r:id="rId46"/>
    <p:sldId id="276" r:id="rId47"/>
    <p:sldId id="304" r:id="rId48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1752" y="1800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127253</TotalTime>
  <Words>1900</Words>
  <Application>Microsoft Office PowerPoint</Application>
  <PresentationFormat>On-screen Show (4:3)</PresentationFormat>
  <Paragraphs>201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Energy dependent misalignment?</vt:lpstr>
      <vt:lpstr>Realigned Fe401:</vt:lpstr>
      <vt:lpstr>Realigned Fe200: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237</cp:revision>
  <dcterms:created xsi:type="dcterms:W3CDTF">2014-12-23T10:30:38Z</dcterms:created>
  <dcterms:modified xsi:type="dcterms:W3CDTF">2017-06-19T14:12:57Z</dcterms:modified>
</cp:coreProperties>
</file>